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E1543-9D1B-4CCD-A857-9F619CADDBCA}" type="datetimeFigureOut">
              <a:rPr lang="fr-FR" smtClean="0"/>
              <a:t>11/11/2025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8C0C3-6DDD-420E-9DA6-FFD528ABBA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24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 </a:t>
            </a:r>
            <a:r>
              <a:rPr lang="fr-FR" dirty="0" err="1"/>
              <a:t>Problem</a:t>
            </a:r>
            <a:r>
              <a:rPr lang="fr-FR" dirty="0"/>
              <a:t> slide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regular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8C0C3-6DDD-420E-9DA6-FFD528ABBAD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51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11/11/2025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85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11/11/2025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11/11/2025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322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3AF94-F5CA-7542-A72B-1789CD957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24" y="936475"/>
            <a:ext cx="9144000" cy="2387600"/>
          </a:xfrm>
        </p:spPr>
        <p:txBody>
          <a:bodyPr/>
          <a:lstStyle/>
          <a:p>
            <a:r>
              <a:rPr lang="fr-FR" dirty="0" err="1"/>
              <a:t>Metamodeling</a:t>
            </a:r>
            <a:r>
              <a:rPr lang="fr-FR" dirty="0"/>
              <a:t> for Vigilance Vagues- Submersion by </a:t>
            </a:r>
            <a:r>
              <a:rPr lang="fr-FR" dirty="0" err="1"/>
              <a:t>integrating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functional</a:t>
            </a:r>
            <a:r>
              <a:rPr lang="fr-FR" dirty="0"/>
              <a:t> inputs and outputs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87EDF9-88B1-254A-8CD4-9082CD0F3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Paul SLISSE</a:t>
            </a:r>
          </a:p>
          <a:p>
            <a:r>
              <a:rPr lang="fr-FR" dirty="0"/>
              <a:t>Victor DAVODEAU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5E7EBC-A852-BB4F-9230-19B072B4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11/11/2025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08D56-4D8B-2744-9C0A-A040E066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D9E17E-7851-224F-8302-BBAF8063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A64E4A-718E-90EE-5843-BA626D124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42" y="3448699"/>
            <a:ext cx="6088732" cy="29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1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729" y="5173408"/>
            <a:ext cx="833510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Predict the risk of coastal flooding</a:t>
            </a:r>
            <a:br>
              <a:rPr lang="en-US" dirty="0"/>
            </a:br>
            <a:r>
              <a:rPr lang="en-US" dirty="0"/>
              <a:t>locally and in real time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11/11/2025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C241ECE-DB2B-4CD8-7CA1-A8E527CB2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6404"/>
            <a:ext cx="12192000" cy="58522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5A4C5A8-D8DF-FA8C-0A0D-C5D85703C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" y="4955880"/>
            <a:ext cx="1829055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FC9AA7-329F-28BD-F231-9CF818FB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11/11/2025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C790C8-809A-E922-1FB7-653F339A7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05C00D-1215-3916-C72F-C3F629ED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CB7A94-7C2A-4B2E-9719-1DF225D4C75B}"/>
              </a:ext>
            </a:extLst>
          </p:cNvPr>
          <p:cNvSpPr txBox="1"/>
          <p:nvPr/>
        </p:nvSpPr>
        <p:spPr>
          <a:xfrm>
            <a:off x="239299" y="2445540"/>
            <a:ext cx="6984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Implement</a:t>
            </a:r>
            <a:r>
              <a:rPr lang="fr-FR" dirty="0"/>
              <a:t> a </a:t>
            </a:r>
            <a:r>
              <a:rPr lang="fr-FR" dirty="0" err="1"/>
              <a:t>metamodel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can </a:t>
            </a:r>
            <a:r>
              <a:rPr lang="fr-FR" dirty="0" err="1"/>
              <a:t>give</a:t>
            </a:r>
            <a:r>
              <a:rPr lang="fr-FR" dirty="0"/>
              <a:t> a real-time </a:t>
            </a:r>
            <a:r>
              <a:rPr lang="fr-FR" dirty="0" err="1"/>
              <a:t>prediction</a:t>
            </a:r>
            <a:r>
              <a:rPr lang="fr-FR" dirty="0"/>
              <a:t> on a local </a:t>
            </a:r>
            <a:r>
              <a:rPr lang="fr-FR" dirty="0" err="1"/>
              <a:t>scale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1244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Grand écran</PresentationFormat>
  <Paragraphs>16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Aptos</vt:lpstr>
      <vt:lpstr>Arial</vt:lpstr>
      <vt:lpstr>Georgia</vt:lpstr>
      <vt:lpstr>Wingdings</vt:lpstr>
      <vt:lpstr>Thème Office</vt:lpstr>
      <vt:lpstr>Metamodeling for Vigilance Vagues- Submersion by integrating  functional inputs and outputs</vt:lpstr>
      <vt:lpstr>Predict the risk of coastal flooding locally and in real time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Slisse</dc:creator>
  <cp:lastModifiedBy>Victor Davodeau</cp:lastModifiedBy>
  <cp:revision>5</cp:revision>
  <dcterms:created xsi:type="dcterms:W3CDTF">2025-11-09T09:17:49Z</dcterms:created>
  <dcterms:modified xsi:type="dcterms:W3CDTF">2025-11-11T15:12:42Z</dcterms:modified>
</cp:coreProperties>
</file>